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13" r:id="rId2"/>
    <p:sldMasterId id="2147484293" r:id="rId3"/>
  </p:sldMasterIdLst>
  <p:notesMasterIdLst>
    <p:notesMasterId r:id="rId5"/>
  </p:notesMasterIdLst>
  <p:handoutMasterIdLst>
    <p:handoutMasterId r:id="rId6"/>
  </p:handoutMasterIdLst>
  <p:sldIdLst>
    <p:sldId id="463" r:id="rId4"/>
  </p:sldIdLst>
  <p:sldSz cx="10045700" cy="6858000"/>
  <p:notesSz cx="6735763" cy="9866313"/>
  <p:defaultTextStyle>
    <a:defPPr>
      <a:defRPr lang="ja-JP"/>
    </a:defPPr>
    <a:lvl1pPr marL="0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960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920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880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7840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4797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1759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8718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5675" algn="l" defTabSz="91392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F81B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0" autoAdjust="0"/>
    <p:restoredTop sz="98569" autoAdjust="0"/>
  </p:normalViewPr>
  <p:slideViewPr>
    <p:cSldViewPr>
      <p:cViewPr varScale="1">
        <p:scale>
          <a:sx n="86" d="100"/>
          <a:sy n="86" d="100"/>
        </p:scale>
        <p:origin x="1397" y="62"/>
      </p:cViewPr>
      <p:guideLst>
        <p:guide orient="horz" pos="2160"/>
        <p:guide pos="31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72DB-FAA3-42C8-A042-DAC57C8BD0BC}" type="datetimeFigureOut">
              <a:rPr kumimoji="1" lang="ja-JP" altLang="en-US" smtClean="0"/>
              <a:pPr/>
              <a:t>2020/8/14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5B1B-1086-4548-98DC-21BEA138F3D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005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58EA1-9F8E-4C3F-885C-89A82FA4253A}" type="datetimeFigureOut">
              <a:rPr kumimoji="1" lang="ja-JP" altLang="en-US" smtClean="0"/>
              <a:pPr/>
              <a:t>2020/8/14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739775"/>
            <a:ext cx="54181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0E9BF-A15A-462A-94D3-99AA8F39317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4825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960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920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880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840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797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759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718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675" algn="l" defTabSz="91392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3445" y="2130579"/>
            <a:ext cx="8538845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06856" y="3886200"/>
            <a:ext cx="70319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AAE2-0FE0-4A08-A3DA-5423DACB58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981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012A-2347-4E8C-9D27-7BA4248E17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50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83142" y="274732"/>
            <a:ext cx="2260283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2301" y="274732"/>
            <a:ext cx="6626298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89B7-043D-4C1E-A617-CCC74853A5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719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486E-A831-48A4-97E4-780F54F874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0756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3445" y="2130577"/>
            <a:ext cx="8538845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06856" y="3886200"/>
            <a:ext cx="70319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AAE2-0FE0-4A08-A3DA-5423DACB58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5655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69BF1-1699-43DD-BB4B-43B1F31C29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6206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678" y="4407052"/>
            <a:ext cx="853884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3678" y="2906722"/>
            <a:ext cx="853884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D4A8-1D2A-4FA4-B26E-F185639C51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196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2301" y="1600206"/>
            <a:ext cx="444329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0137" y="1600206"/>
            <a:ext cx="444329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1EE4-B269-4DC3-AB07-32F03595D3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0190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2285" y="1535113"/>
            <a:ext cx="443846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285" y="2174875"/>
            <a:ext cx="443846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03424" y="1535113"/>
            <a:ext cx="44400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03424" y="2174875"/>
            <a:ext cx="44400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A0FCE-CE8E-4B8A-813E-710D11AC2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1518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974E3-2667-4447-9052-DEBFAE8E76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005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7264-B7DA-4835-8084-5D84A09476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69BF1-1699-43DD-BB4B-43B1F31C29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7503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294" y="273051"/>
            <a:ext cx="33051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8145" y="273146"/>
            <a:ext cx="561529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2294" y="1435103"/>
            <a:ext cx="33051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7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3B69-162D-4DF0-A522-DF7C5CA68F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7273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8893" y="4800600"/>
            <a:ext cx="60274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68893" y="612775"/>
            <a:ext cx="602742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7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7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68893" y="5367338"/>
            <a:ext cx="60274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7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9836-D63D-457E-83DA-315FB2B7C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424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012A-2347-4E8C-9D27-7BA4248E17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2836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83142" y="274732"/>
            <a:ext cx="2260283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2301" y="274732"/>
            <a:ext cx="6626298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89B7-043D-4C1E-A617-CCC74853A5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5722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486E-A831-48A4-97E4-780F54F874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2303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3433" y="2130538"/>
            <a:ext cx="8538845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06855" y="3886200"/>
            <a:ext cx="70319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8534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4259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541" y="4407013"/>
            <a:ext cx="853884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3541" y="2906713"/>
            <a:ext cx="853884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5201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2286" y="1600206"/>
            <a:ext cx="44368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6564" y="1600206"/>
            <a:ext cx="44368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8774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2285" y="1535113"/>
            <a:ext cx="44385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285" y="2174875"/>
            <a:ext cx="44385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03138" y="1535113"/>
            <a:ext cx="44403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03138" y="2174875"/>
            <a:ext cx="44403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931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678" y="4407054"/>
            <a:ext cx="853884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3678" y="2906722"/>
            <a:ext cx="853884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D4A8-1D2A-4FA4-B26E-F185639C51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89919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2453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2612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291" y="273050"/>
            <a:ext cx="330496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7592" y="273163"/>
            <a:ext cx="56158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2291" y="1435103"/>
            <a:ext cx="330496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9923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9028" y="4800600"/>
            <a:ext cx="60274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69028" y="612775"/>
            <a:ext cx="60274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69028" y="5367338"/>
            <a:ext cx="60274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49681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2356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83132" y="274751"/>
            <a:ext cx="2260283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2285" y="274751"/>
            <a:ext cx="6613419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22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2308" y="1600206"/>
            <a:ext cx="444329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0139" y="1600206"/>
            <a:ext cx="444329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1EE4-B269-4DC3-AB07-32F03595D3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050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2285" y="1535113"/>
            <a:ext cx="443846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285" y="2174875"/>
            <a:ext cx="443846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03425" y="1535113"/>
            <a:ext cx="44400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7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7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03425" y="2174875"/>
            <a:ext cx="44400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A0FCE-CE8E-4B8A-813E-710D11AC2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394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974E3-2667-4447-9052-DEBFAE8E76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17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7264-B7DA-4835-8084-5D84A09476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711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2294" y="273051"/>
            <a:ext cx="33051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8145" y="273146"/>
            <a:ext cx="561529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2294" y="1435103"/>
            <a:ext cx="33051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7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3B69-162D-4DF0-A522-DF7C5CA68F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4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8893" y="4800600"/>
            <a:ext cx="60274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68893" y="612775"/>
            <a:ext cx="602742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7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7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68893" y="5367338"/>
            <a:ext cx="60274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7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7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9836-D63D-457E-83DA-315FB2B7C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456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02288" y="274639"/>
            <a:ext cx="90411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433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02288" y="1600206"/>
            <a:ext cx="90411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02299" y="6356504"/>
            <a:ext cx="2343997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32284" y="6356504"/>
            <a:ext cx="3181138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724720" y="6525435"/>
            <a:ext cx="2343997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E457E58-6B06-4798-8352-5D5C8AE39DA2}" type="slidenum">
              <a:rPr lang="ja-JP" altLang="en-US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0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14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29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44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5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7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7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02288" y="274639"/>
            <a:ext cx="90411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433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02288" y="1600206"/>
            <a:ext cx="90411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02299" y="6356502"/>
            <a:ext cx="2343997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32284" y="6356502"/>
            <a:ext cx="3181138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724720" y="6525433"/>
            <a:ext cx="2343997" cy="365125"/>
          </a:xfrm>
          <a:prstGeom prst="rect">
            <a:avLst/>
          </a:prstGeom>
        </p:spPr>
        <p:txBody>
          <a:bodyPr vert="horz" lIns="91430" tIns="45714" rIns="91430" bIns="45714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E457E58-6B06-4798-8352-5D5C8AE39DA2}" type="slidenum">
              <a:rPr lang="ja-JP" altLang="en-US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93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14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29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44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5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7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7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3" algn="l" defTabSz="91429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02285" y="274638"/>
            <a:ext cx="904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2285" y="1600206"/>
            <a:ext cx="904113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02287" y="6356463"/>
            <a:ext cx="2343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32281" y="6356463"/>
            <a:ext cx="3181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199418" y="6356463"/>
            <a:ext cx="2343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27494C7-B36F-422D-9399-71DEE7D633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4" r:id="rId1"/>
    <p:sldLayoutId id="2147484295" r:id="rId2"/>
    <p:sldLayoutId id="2147484296" r:id="rId3"/>
    <p:sldLayoutId id="2147484297" r:id="rId4"/>
    <p:sldLayoutId id="2147484298" r:id="rId5"/>
    <p:sldLayoutId id="2147484299" r:id="rId6"/>
    <p:sldLayoutId id="2147484300" r:id="rId7"/>
    <p:sldLayoutId id="2147484301" r:id="rId8"/>
    <p:sldLayoutId id="2147484302" r:id="rId9"/>
    <p:sldLayoutId id="2147484303" r:id="rId10"/>
    <p:sldLayoutId id="2147484304" r:id="rId11"/>
  </p:sldLayoutIdLst>
  <p:transition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26306" y="614702"/>
            <a:ext cx="9809458" cy="5877347"/>
          </a:xfrm>
          <a:prstGeom prst="roundRect">
            <a:avLst>
              <a:gd name="adj" fmla="val 7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78434" y="544324"/>
            <a:ext cx="2851198" cy="292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環境のストレングス・社会資源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710360" y="831196"/>
            <a:ext cx="4152732" cy="555013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02969" y="748085"/>
            <a:ext cx="3240361" cy="292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関係性のストレングス・社会資源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02970" y="6525344"/>
            <a:ext cx="3832794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defTabSz="914400"/>
            <a:r>
              <a:rPr lang="ja-JP" altLang="en-US" sz="900" dirty="0">
                <a:solidFill>
                  <a:prstClr val="black"/>
                </a:solidFill>
              </a:rPr>
              <a:t>参考：駒沢大学　佐藤光正　事例理解のベースツール</a:t>
            </a:r>
            <a:r>
              <a:rPr lang="en-US" altLang="ja-JP" sz="900" dirty="0">
                <a:solidFill>
                  <a:prstClr val="black"/>
                </a:solidFill>
              </a:rPr>
              <a:t>ver4.3</a:t>
            </a:r>
            <a:r>
              <a:rPr lang="ja-JP" altLang="en-US" sz="900" dirty="0">
                <a:solidFill>
                  <a:prstClr val="black"/>
                </a:solidFill>
              </a:rPr>
              <a:t>　一部改編</a:t>
            </a:r>
            <a:r>
              <a:rPr lang="en-US" altLang="ja-JP" sz="900" dirty="0">
                <a:solidFill>
                  <a:prstClr val="black"/>
                </a:solidFill>
              </a:rPr>
              <a:t>  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74978" y="107340"/>
            <a:ext cx="3553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（　　　</a:t>
            </a:r>
            <a:r>
              <a:rPr lang="en-US" altLang="ja-JP" dirty="0">
                <a:latin typeface="+mj-ea"/>
                <a:ea typeface="+mj-ea"/>
              </a:rPr>
              <a:t>G</a:t>
            </a:r>
            <a:r>
              <a:rPr lang="ja-JP" altLang="en-US" dirty="0"/>
              <a:t>）</a:t>
            </a:r>
            <a:r>
              <a:rPr kumimoji="1" lang="ja-JP" altLang="en-US" dirty="0"/>
              <a:t>氏名：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4338" y="1073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≪本人を中心とした社会資源マップ≫</a:t>
            </a:r>
            <a:endParaRPr kumimoji="1" lang="ja-JP" altLang="en-US" b="1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62F32B9-C2CE-4DD1-9397-9498C6BACF64}"/>
              </a:ext>
            </a:extLst>
          </p:cNvPr>
          <p:cNvSpPr/>
          <p:nvPr/>
        </p:nvSpPr>
        <p:spPr>
          <a:xfrm>
            <a:off x="3510682" y="1988840"/>
            <a:ext cx="3456384" cy="4254458"/>
          </a:xfrm>
          <a:prstGeom prst="roundRect">
            <a:avLst>
              <a:gd name="adj" fmla="val 5946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B26F20-67C5-4188-9E89-B7D41E8611CC}"/>
              </a:ext>
            </a:extLst>
          </p:cNvPr>
          <p:cNvSpPr txBox="1"/>
          <p:nvPr/>
        </p:nvSpPr>
        <p:spPr>
          <a:xfrm>
            <a:off x="3909460" y="1664171"/>
            <a:ext cx="2481542" cy="4924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　　　　）</a:t>
            </a:r>
            <a:r>
              <a:rPr lang="ja-JP" altLang="en-US" sz="13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さんの</a:t>
            </a:r>
            <a:endParaRPr lang="en-US" altLang="ja-JP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914400"/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ストレングス・社会資源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E6C99AA-BCA8-4969-8003-B6372869B86C}"/>
              </a:ext>
            </a:extLst>
          </p:cNvPr>
          <p:cNvSpPr/>
          <p:nvPr/>
        </p:nvSpPr>
        <p:spPr>
          <a:xfrm>
            <a:off x="299444" y="4797152"/>
            <a:ext cx="2995214" cy="1590162"/>
          </a:xfrm>
          <a:prstGeom prst="roundRect">
            <a:avLst>
              <a:gd name="adj" fmla="val 55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95576D3-5258-4CC6-8D7F-A6BD3FD639B1}"/>
              </a:ext>
            </a:extLst>
          </p:cNvPr>
          <p:cNvSpPr txBox="1"/>
          <p:nvPr/>
        </p:nvSpPr>
        <p:spPr>
          <a:xfrm>
            <a:off x="558354" y="4653136"/>
            <a:ext cx="2376264" cy="292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あったらいいな社会資源</a:t>
            </a:r>
          </a:p>
        </p:txBody>
      </p:sp>
    </p:spTree>
    <p:extLst>
      <p:ext uri="{BB962C8B-B14F-4D97-AF65-F5344CB8AC3E}">
        <p14:creationId xmlns:p14="http://schemas.microsoft.com/office/powerpoint/2010/main" val="7577475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3085</TotalTime>
  <Words>52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7_デザインの設定</vt:lpstr>
      <vt:lpstr>5_デザインの設定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相談支援スキルアップ研修</dc:title>
  <dc:creator>kcn</dc:creator>
  <cp:lastModifiedBy>Tanzawa-201</cp:lastModifiedBy>
  <cp:revision>413</cp:revision>
  <cp:lastPrinted>2018-09-15T07:02:50Z</cp:lastPrinted>
  <dcterms:created xsi:type="dcterms:W3CDTF">2010-08-10T05:46:27Z</dcterms:created>
  <dcterms:modified xsi:type="dcterms:W3CDTF">2020-08-14T02:31:11Z</dcterms:modified>
</cp:coreProperties>
</file>