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0" r:id="rId1"/>
    <p:sldMasterId id="2147484013" r:id="rId2"/>
    <p:sldMasterId id="2147484293" r:id="rId3"/>
  </p:sldMasterIdLst>
  <p:notesMasterIdLst>
    <p:notesMasterId r:id="rId5"/>
  </p:notesMasterIdLst>
  <p:handoutMasterIdLst>
    <p:handoutMasterId r:id="rId6"/>
  </p:handoutMasterIdLst>
  <p:sldIdLst>
    <p:sldId id="463" r:id="rId4"/>
  </p:sldIdLst>
  <p:sldSz cx="10045700" cy="6858000"/>
  <p:notesSz cx="6735763" cy="9866313"/>
  <p:defaultTextStyle>
    <a:defPPr>
      <a:defRPr lang="ja-JP"/>
    </a:defPPr>
    <a:lvl1pPr marL="0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6960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3920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0880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7840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4797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1759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8718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5675" algn="l" defTabSz="91392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6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4F81BD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30" autoAdjust="0"/>
    <p:restoredTop sz="98569" autoAdjust="0"/>
  </p:normalViewPr>
  <p:slideViewPr>
    <p:cSldViewPr>
      <p:cViewPr varScale="1">
        <p:scale>
          <a:sx n="109" d="100"/>
          <a:sy n="109" d="100"/>
        </p:scale>
        <p:origin x="630" y="114"/>
      </p:cViewPr>
      <p:guideLst>
        <p:guide orient="horz" pos="2160"/>
        <p:guide pos="316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2C72DB-FAA3-42C8-A042-DAC57C8BD0BC}" type="datetimeFigureOut">
              <a:rPr kumimoji="1" lang="ja-JP" altLang="en-US" smtClean="0"/>
              <a:pPr/>
              <a:t>2026/9/3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D5B1B-1086-4548-98DC-21BEA138F3D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5600519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D58EA1-9F8E-4C3F-885C-89A82FA4253A}" type="datetimeFigureOut">
              <a:rPr kumimoji="1" lang="ja-JP" altLang="en-US" smtClean="0"/>
              <a:pPr/>
              <a:t>2026/9/3</a:t>
            </a:fld>
            <a:endParaRPr kumimoji="1"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658813" y="739775"/>
            <a:ext cx="54181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3100" y="4686300"/>
            <a:ext cx="5389563" cy="4440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0E9BF-A15A-462A-94D3-99AA8F39317C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394825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6960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3920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0880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7840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4797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1759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8718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5675" algn="l" defTabSz="91392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3445" y="2130579"/>
            <a:ext cx="8538845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06856" y="3886200"/>
            <a:ext cx="703199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AAE2-0FE0-4A08-A3DA-5423DACB58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729817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9BF1-1699-43DD-BB4B-43B1F31C295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7503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678" y="4407054"/>
            <a:ext cx="853884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3678" y="2906722"/>
            <a:ext cx="853884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D4A8-1D2A-4FA4-B26E-F185639C516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3899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02308" y="1600206"/>
            <a:ext cx="44432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00139" y="1600206"/>
            <a:ext cx="44432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EE4-B269-4DC3-AB07-32F03595D3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42050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2285" y="1535113"/>
            <a:ext cx="443846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7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3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285" y="2174875"/>
            <a:ext cx="443846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03425" y="1535113"/>
            <a:ext cx="44400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7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3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03425" y="2174875"/>
            <a:ext cx="44400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A0FCE-CE8E-4B8A-813E-710D11AC2A8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1394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974E3-2667-4447-9052-DEBFAE8E76E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64171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07264-B7DA-4835-8084-5D84A094767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57117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294" y="273051"/>
            <a:ext cx="33051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28145" y="273146"/>
            <a:ext cx="561529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2294" y="1435103"/>
            <a:ext cx="33051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7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3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3B69-162D-4DF0-A522-DF7C5CA68F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46448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68893" y="4800600"/>
            <a:ext cx="60274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68893" y="612775"/>
            <a:ext cx="602742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7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7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3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68893" y="5367338"/>
            <a:ext cx="60274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7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3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69836-D63D-457E-83DA-315FB2B7C3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94562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012A-2347-4E8C-9D27-7BA4248E171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98506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283142" y="274732"/>
            <a:ext cx="2260283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02301" y="274732"/>
            <a:ext cx="6626298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589B7-043D-4C1E-A617-CCC74853A5C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5637198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C486E-A831-48A4-97E4-780F54F8746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907563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3445" y="2130577"/>
            <a:ext cx="8538845" cy="1470025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06856" y="3886200"/>
            <a:ext cx="703199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FAAE2-0FE0-4A08-A3DA-5423DACB58A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65655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9BF1-1699-43DD-BB4B-43B1F31C2959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262068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678" y="4407052"/>
            <a:ext cx="853884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3678" y="2906722"/>
            <a:ext cx="853884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CD4A8-1D2A-4FA4-B26E-F185639C5162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81961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02301" y="1600206"/>
            <a:ext cx="44432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00137" y="1600206"/>
            <a:ext cx="44432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EE4-B269-4DC3-AB07-32F03595D30A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00190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2285" y="1535113"/>
            <a:ext cx="443846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7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3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285" y="2174875"/>
            <a:ext cx="443846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03424" y="1535113"/>
            <a:ext cx="444007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7" indent="0">
              <a:buNone/>
              <a:defRPr sz="2000" b="1"/>
            </a:lvl2pPr>
            <a:lvl3pPr marL="914293" indent="0">
              <a:buNone/>
              <a:defRPr sz="1800" b="1"/>
            </a:lvl3pPr>
            <a:lvl4pPr marL="1371440" indent="0">
              <a:buNone/>
              <a:defRPr sz="1600" b="1"/>
            </a:lvl4pPr>
            <a:lvl5pPr marL="1828587" indent="0">
              <a:buNone/>
              <a:defRPr sz="1600" b="1"/>
            </a:lvl5pPr>
            <a:lvl6pPr marL="2285733" indent="0">
              <a:buNone/>
              <a:defRPr sz="1600" b="1"/>
            </a:lvl6pPr>
            <a:lvl7pPr marL="2742879" indent="0">
              <a:buNone/>
              <a:defRPr sz="1600" b="1"/>
            </a:lvl7pPr>
            <a:lvl8pPr marL="3200026" indent="0">
              <a:buNone/>
              <a:defRPr sz="1600" b="1"/>
            </a:lvl8pPr>
            <a:lvl9pPr marL="3657173" indent="0">
              <a:buNone/>
              <a:defRPr sz="1600" b="1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03424" y="2174875"/>
            <a:ext cx="444007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0A0FCE-CE8E-4B8A-813E-710D11AC2A80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315182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974E3-2667-4447-9052-DEBFAE8E76E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7850055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007264-B7DA-4835-8084-5D84A0947675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0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294" y="273051"/>
            <a:ext cx="33051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28145" y="273146"/>
            <a:ext cx="561529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2294" y="1435103"/>
            <a:ext cx="33051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7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3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4D3B69-162D-4DF0-A522-DF7C5CA68F38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072739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68893" y="4800600"/>
            <a:ext cx="60274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68893" y="612775"/>
            <a:ext cx="602742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47" indent="0">
              <a:buNone/>
              <a:defRPr sz="2800"/>
            </a:lvl2pPr>
            <a:lvl3pPr marL="914293" indent="0">
              <a:buNone/>
              <a:defRPr sz="2400"/>
            </a:lvl3pPr>
            <a:lvl4pPr marL="1371440" indent="0">
              <a:buNone/>
              <a:defRPr sz="2000"/>
            </a:lvl4pPr>
            <a:lvl5pPr marL="1828587" indent="0">
              <a:buNone/>
              <a:defRPr sz="2000"/>
            </a:lvl5pPr>
            <a:lvl6pPr marL="2285733" indent="0">
              <a:buNone/>
              <a:defRPr sz="2000"/>
            </a:lvl6pPr>
            <a:lvl7pPr marL="2742879" indent="0">
              <a:buNone/>
              <a:defRPr sz="2000"/>
            </a:lvl7pPr>
            <a:lvl8pPr marL="3200026" indent="0">
              <a:buNone/>
              <a:defRPr sz="2000"/>
            </a:lvl8pPr>
            <a:lvl9pPr marL="3657173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68893" y="5367338"/>
            <a:ext cx="60274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47" indent="0">
              <a:buNone/>
              <a:defRPr sz="1200"/>
            </a:lvl2pPr>
            <a:lvl3pPr marL="914293" indent="0">
              <a:buNone/>
              <a:defRPr sz="1000"/>
            </a:lvl3pPr>
            <a:lvl4pPr marL="1371440" indent="0">
              <a:buNone/>
              <a:defRPr sz="900"/>
            </a:lvl4pPr>
            <a:lvl5pPr marL="1828587" indent="0">
              <a:buNone/>
              <a:defRPr sz="900"/>
            </a:lvl5pPr>
            <a:lvl6pPr marL="2285733" indent="0">
              <a:buNone/>
              <a:defRPr sz="900"/>
            </a:lvl6pPr>
            <a:lvl7pPr marL="2742879" indent="0">
              <a:buNone/>
              <a:defRPr sz="900"/>
            </a:lvl7pPr>
            <a:lvl8pPr marL="3200026" indent="0">
              <a:buNone/>
              <a:defRPr sz="900"/>
            </a:lvl8pPr>
            <a:lvl9pPr marL="3657173" indent="0">
              <a:buNone/>
              <a:defRPr sz="900"/>
            </a:lvl9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69836-D63D-457E-83DA-315FB2B7C3EC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654244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8012A-2347-4E8C-9D27-7BA4248E171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528367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283142" y="274732"/>
            <a:ext cx="2260283" cy="5851525"/>
          </a:xfrm>
        </p:spPr>
        <p:txBody>
          <a:bodyPr vert="eaVert"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02301" y="274732"/>
            <a:ext cx="6626298" cy="5851525"/>
          </a:xfrm>
        </p:spPr>
        <p:txBody>
          <a:bodyPr vert="eaVert"/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7589B7-043D-4C1E-A617-CCC74853A5CF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957221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C486E-A831-48A4-97E4-780F54F8746D}" type="slidenum">
              <a:rPr lang="ja-JP" altLang="en-US"/>
              <a:pPr>
                <a:defRPr/>
              </a:pPr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023032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753433" y="2130538"/>
            <a:ext cx="8538845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06855" y="3886200"/>
            <a:ext cx="703199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328534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84259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93541" y="4407013"/>
            <a:ext cx="853884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93541" y="2906713"/>
            <a:ext cx="8538845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15201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502286" y="1600206"/>
            <a:ext cx="44368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106564" y="1600206"/>
            <a:ext cx="44368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18774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2285" y="1535113"/>
            <a:ext cx="443859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502285" y="2174875"/>
            <a:ext cx="443859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5103138" y="1535113"/>
            <a:ext cx="444033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5103138" y="2174875"/>
            <a:ext cx="444033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593119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2453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026128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02291" y="273050"/>
            <a:ext cx="330496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927592" y="273163"/>
            <a:ext cx="56158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502291" y="1435103"/>
            <a:ext cx="330496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9923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969028" y="4800600"/>
            <a:ext cx="602742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969028" y="612775"/>
            <a:ext cx="602742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969028" y="5367338"/>
            <a:ext cx="60274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496813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62356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283132" y="274751"/>
            <a:ext cx="2260283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502285" y="274751"/>
            <a:ext cx="6613419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0227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02288" y="274639"/>
            <a:ext cx="904113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4339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502288" y="1600206"/>
            <a:ext cx="904113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02299" y="6356504"/>
            <a:ext cx="2343997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432284" y="6356504"/>
            <a:ext cx="3181138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724720" y="6525435"/>
            <a:ext cx="2343997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E457E58-6B06-4798-8352-5D5C8AE39DA2}" type="slidenum">
              <a:rPr lang="ja-JP" altLang="en-US" smtClean="0"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90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  <p:sldLayoutId id="214748401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147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293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44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587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860" indent="-3428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3" indent="-2857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3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9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7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3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502288" y="274639"/>
            <a:ext cx="904113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4339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502288" y="1600206"/>
            <a:ext cx="904113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02299" y="6356502"/>
            <a:ext cx="2343997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432284" y="6356502"/>
            <a:ext cx="3181138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ja-JP" altLang="en-US">
              <a:solidFill>
                <a:prstClr val="black">
                  <a:tint val="75000"/>
                </a:prstClr>
              </a:solidFill>
              <a:latin typeface="Arial" charset="0"/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724720" y="6525433"/>
            <a:ext cx="2343997" cy="365125"/>
          </a:xfrm>
          <a:prstGeom prst="rect">
            <a:avLst/>
          </a:prstGeom>
        </p:spPr>
        <p:txBody>
          <a:bodyPr vert="horz" lIns="91430" tIns="45714" rIns="91430" bIns="45714" rtlCol="0" anchor="ctr"/>
          <a:lstStyle>
            <a:lvl1pPr algn="r">
              <a:defRPr sz="1200">
                <a:solidFill>
                  <a:srgbClr val="002060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1E457E58-6B06-4798-8352-5D5C8AE39DA2}" type="slidenum">
              <a:rPr lang="ja-JP" altLang="en-US" smtClean="0">
                <a:latin typeface="Arial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ja-JP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939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4" r:id="rId1"/>
    <p:sldLayoutId id="2147484015" r:id="rId2"/>
    <p:sldLayoutId id="2147484016" r:id="rId3"/>
    <p:sldLayoutId id="2147484017" r:id="rId4"/>
    <p:sldLayoutId id="2147484018" r:id="rId5"/>
    <p:sldLayoutId id="2147484019" r:id="rId6"/>
    <p:sldLayoutId id="2147484020" r:id="rId7"/>
    <p:sldLayoutId id="2147484021" r:id="rId8"/>
    <p:sldLayoutId id="2147484022" r:id="rId9"/>
    <p:sldLayoutId id="2147484023" r:id="rId10"/>
    <p:sldLayoutId id="2147484024" r:id="rId11"/>
    <p:sldLayoutId id="2147484025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5pPr>
      <a:lvl6pPr marL="457147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6pPr>
      <a:lvl7pPr marL="914293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7pPr>
      <a:lvl8pPr marL="137144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8pPr>
      <a:lvl9pPr marL="1828587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charset="-128"/>
        </a:defRPr>
      </a:lvl9pPr>
    </p:titleStyle>
    <p:bodyStyle>
      <a:lvl1pPr marL="342860" indent="-34286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3" indent="-28571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7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13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9" indent="-22857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0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53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99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46" indent="-228573" algn="l" defTabSz="914293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7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3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40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7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33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9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26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73" algn="l" defTabSz="914293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502285" y="274638"/>
            <a:ext cx="904113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02285" y="1600206"/>
            <a:ext cx="904113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502287" y="6356463"/>
            <a:ext cx="2343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432281" y="6356463"/>
            <a:ext cx="31811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7199418" y="6356463"/>
            <a:ext cx="23439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627494C7-B36F-422D-9399-71DEE7D633A2}" type="slidenum">
              <a:rPr lang="ja-JP" alt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ja-JP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17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</p:sldLayoutIdLst>
  <p:transition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角丸四角形 1"/>
          <p:cNvSpPr/>
          <p:nvPr/>
        </p:nvSpPr>
        <p:spPr>
          <a:xfrm>
            <a:off x="126306" y="614702"/>
            <a:ext cx="9809458" cy="5877347"/>
          </a:xfrm>
          <a:prstGeom prst="roundRect">
            <a:avLst>
              <a:gd name="adj" fmla="val 793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endParaRPr lang="ja-JP" altLang="en-US">
              <a:solidFill>
                <a:prstClr val="black"/>
              </a:solidFill>
            </a:endParaRPr>
          </a:p>
        </p:txBody>
      </p:sp>
      <p:sp>
        <p:nvSpPr>
          <p:cNvPr id="3" name="テキスト ボックス 2"/>
          <p:cNvSpPr txBox="1"/>
          <p:nvPr/>
        </p:nvSpPr>
        <p:spPr>
          <a:xfrm>
            <a:off x="1278434" y="544324"/>
            <a:ext cx="2851198" cy="2923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ja-JP" altLang="en-US" sz="13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環境のストレングス・社会資源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5710360" y="831196"/>
            <a:ext cx="4152732" cy="5550132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ja-JP" altLang="en-US">
              <a:solidFill>
                <a:prstClr val="white"/>
              </a:solidFill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6102969" y="748085"/>
            <a:ext cx="3240361" cy="2923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ja-JP" altLang="en-US" sz="13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関係性のストレングス・社会資源</a:t>
            </a: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102970" y="6525344"/>
            <a:ext cx="3832794" cy="2308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defTabSz="914400"/>
            <a:r>
              <a:rPr lang="ja-JP" altLang="en-US" sz="900" dirty="0">
                <a:solidFill>
                  <a:prstClr val="black"/>
                </a:solidFill>
              </a:rPr>
              <a:t>参考：駒沢大学　佐藤光正　事例理解のベースツール</a:t>
            </a:r>
            <a:r>
              <a:rPr lang="en-US" altLang="ja-JP" sz="900" dirty="0">
                <a:solidFill>
                  <a:prstClr val="black"/>
                </a:solidFill>
              </a:rPr>
              <a:t>ver4.3</a:t>
            </a:r>
            <a:r>
              <a:rPr lang="ja-JP" altLang="en-US" sz="900" dirty="0">
                <a:solidFill>
                  <a:prstClr val="black"/>
                </a:solidFill>
              </a:rPr>
              <a:t>　一部改編</a:t>
            </a:r>
            <a:r>
              <a:rPr lang="en-US" altLang="ja-JP" sz="900" dirty="0">
                <a:solidFill>
                  <a:prstClr val="black"/>
                </a:solidFill>
              </a:rPr>
              <a:t>  </a:t>
            </a:r>
            <a:endParaRPr lang="ja-JP" altLang="en-US" sz="900" dirty="0">
              <a:solidFill>
                <a:prstClr val="black"/>
              </a:solidFill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6174978" y="107340"/>
            <a:ext cx="3553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（　　　</a:t>
            </a:r>
            <a:r>
              <a:rPr lang="en-US" altLang="ja-JP" dirty="0">
                <a:latin typeface="+mj-ea"/>
                <a:ea typeface="+mj-ea"/>
              </a:rPr>
              <a:t>G</a:t>
            </a:r>
            <a:r>
              <a:rPr lang="ja-JP" altLang="en-US" dirty="0"/>
              <a:t>）</a:t>
            </a:r>
            <a:r>
              <a:rPr kumimoji="1" lang="ja-JP" altLang="en-US" dirty="0"/>
              <a:t>氏名：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107262" y="176939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/>
              <a:t>≪本人を中心とした社会資源マップ≫</a:t>
            </a:r>
            <a:endParaRPr kumimoji="1" lang="ja-JP" altLang="en-US" b="1" dirty="0"/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C62F32B9-C2CE-4DD1-9397-9498C6BACF64}"/>
              </a:ext>
            </a:extLst>
          </p:cNvPr>
          <p:cNvSpPr/>
          <p:nvPr/>
        </p:nvSpPr>
        <p:spPr>
          <a:xfrm>
            <a:off x="3510682" y="1988840"/>
            <a:ext cx="3456384" cy="4254458"/>
          </a:xfrm>
          <a:prstGeom prst="roundRect">
            <a:avLst>
              <a:gd name="adj" fmla="val 5946"/>
            </a:avLst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DB26F20-67C5-4188-9E89-B7D41E8611CC}"/>
              </a:ext>
            </a:extLst>
          </p:cNvPr>
          <p:cNvSpPr txBox="1"/>
          <p:nvPr/>
        </p:nvSpPr>
        <p:spPr>
          <a:xfrm>
            <a:off x="3909460" y="1664171"/>
            <a:ext cx="2481542" cy="49244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ja-JP" altLang="en-US" sz="13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　　　　　　）</a:t>
            </a:r>
            <a:r>
              <a:rPr lang="ja-JP" altLang="en-US" sz="1300" dirty="0" err="1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さんの</a:t>
            </a:r>
            <a:endParaRPr lang="en-US" altLang="ja-JP" sz="1300" dirty="0">
              <a:solidFill>
                <a:prstClr val="black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 defTabSz="914400"/>
            <a:r>
              <a:rPr lang="ja-JP" altLang="en-US" sz="13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ストレングス・社会資源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5E6C99AA-BCA8-4969-8003-B6372869B86C}"/>
              </a:ext>
            </a:extLst>
          </p:cNvPr>
          <p:cNvSpPr/>
          <p:nvPr/>
        </p:nvSpPr>
        <p:spPr>
          <a:xfrm>
            <a:off x="299444" y="4797152"/>
            <a:ext cx="2995214" cy="1590162"/>
          </a:xfrm>
          <a:prstGeom prst="roundRect">
            <a:avLst>
              <a:gd name="adj" fmla="val 550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95576D3-5258-4CC6-8D7F-A6BD3FD639B1}"/>
              </a:ext>
            </a:extLst>
          </p:cNvPr>
          <p:cNvSpPr txBox="1"/>
          <p:nvPr/>
        </p:nvSpPr>
        <p:spPr>
          <a:xfrm>
            <a:off x="558354" y="4653136"/>
            <a:ext cx="2376264" cy="29238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defTabSz="914400"/>
            <a:r>
              <a:rPr lang="ja-JP" altLang="en-US" sz="1300" dirty="0">
                <a:solidFill>
                  <a:prstClr val="black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あったらいいな社会資源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390E68-3C81-C862-C965-293498734E30}"/>
              </a:ext>
            </a:extLst>
          </p:cNvPr>
          <p:cNvSpPr txBox="1"/>
          <p:nvPr/>
        </p:nvSpPr>
        <p:spPr>
          <a:xfrm>
            <a:off x="6231" y="-12346"/>
            <a:ext cx="502480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100" dirty="0">
                <a:solidFill>
                  <a:srgbClr val="FF0000"/>
                </a:solidFill>
              </a:rPr>
              <a:t>演習4日目にグループメンバーと提出用1部の合計部数を印刷して持参。</a:t>
            </a:r>
          </a:p>
        </p:txBody>
      </p:sp>
    </p:spTree>
    <p:extLst>
      <p:ext uri="{BB962C8B-B14F-4D97-AF65-F5344CB8AC3E}">
        <p14:creationId xmlns:p14="http://schemas.microsoft.com/office/powerpoint/2010/main" val="757747521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7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5_デザインの設定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Wistaria</Template>
  <TotalTime>3085</TotalTime>
  <Words>67</Words>
  <Application>Microsoft Office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HG丸ｺﾞｼｯｸM-PRO</vt:lpstr>
      <vt:lpstr>ＭＳ Ｐゴシック</vt:lpstr>
      <vt:lpstr>Arial</vt:lpstr>
      <vt:lpstr>Calibri</vt:lpstr>
      <vt:lpstr>7_デザインの設定</vt:lpstr>
      <vt:lpstr>5_デザインの設定</vt:lpstr>
      <vt:lpstr>3_Office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相談支援スキルアップ研修</dc:title>
  <dc:creator>kcn</dc:creator>
  <cp:lastModifiedBy>kcn03</cp:lastModifiedBy>
  <cp:revision>414</cp:revision>
  <cp:lastPrinted>2018-09-15T07:02:50Z</cp:lastPrinted>
  <dcterms:created xsi:type="dcterms:W3CDTF">2010-08-10T05:46:27Z</dcterms:created>
  <dcterms:modified xsi:type="dcterms:W3CDTF">2026-09-03T01:50:15Z</dcterms:modified>
</cp:coreProperties>
</file>